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2" r:id="rId2"/>
    <p:sldId id="263" r:id="rId3"/>
  </p:sldIdLst>
  <p:sldSz cx="7772400" cy="10058400"/>
  <p:notesSz cx="7772400" cy="10058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2400" y="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12/2/2026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12/2/2026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12/2/2026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12/2/2026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12/2/2026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12/2/2026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EEB249E-5C27-B5DE-8E81-FB3B1F75014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833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E8D7F59-9C17-34BA-7EF9-B7A11F05E51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972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</TotalTime>
  <Words>0</Words>
  <Application>Microsoft Office PowerPoint</Application>
  <PresentationFormat>Custom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Ramadan Abdallah</cp:lastModifiedBy>
  <cp:revision>6</cp:revision>
  <dcterms:created xsi:type="dcterms:W3CDTF">2026-02-06T20:29:57Z</dcterms:created>
  <dcterms:modified xsi:type="dcterms:W3CDTF">2026-02-12T13:46:22Z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2026-02-06T00:00:00Z</vt:filetime>
  </property>
  <property fmtid="{D5CDD505-2E9C-101B-9397-08002B2CF9AE}" pid="3" name="Creator">
    <vt:lpwstr>Adobe InDesign 21.0 (Windows)</vt:lpwstr>
  </property>
  <property fmtid="{D5CDD505-2E9C-101B-9397-08002B2CF9AE}" pid="4" name="LastSaved">
    <vt:filetime>2026-02-06T00:00:00Z</vt:filetime>
  </property>
  <property fmtid="{D5CDD505-2E9C-101B-9397-08002B2CF9AE}" pid="5" name="Producer">
    <vt:lpwstr>Adobe PDF Library 18.0</vt:lpwstr>
  </property>
</Properties>
</file>